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Libre Baskerville"/>
      <p:regular r:id="rId7"/>
      <p:bold r:id="rId8"/>
      <p: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jkjD/6rcyr0ftnP+D2KKj7K7Aq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D91BE9F-E2DA-450B-ADB4-F7CE8CA3999A}">
  <a:tblStyle styleId="{FD91BE9F-E2DA-450B-ADB4-F7CE8CA3999A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font" Target="fonts/LibreBaskervill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ibreBaskerville-regular.fntdata"/><Relationship Id="rId8" Type="http://schemas.openxmlformats.org/officeDocument/2006/relationships/font" Target="fonts/LibreBaskervill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83113" y="101813"/>
            <a:ext cx="3177900" cy="6158400"/>
          </a:xfrm>
          <a:prstGeom prst="rect">
            <a:avLst/>
          </a:pr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5" name="Google Shape;85;p1"/>
          <p:cNvGrpSpPr/>
          <p:nvPr/>
        </p:nvGrpSpPr>
        <p:grpSpPr>
          <a:xfrm>
            <a:off x="972463" y="5335907"/>
            <a:ext cx="1399215" cy="277013"/>
            <a:chOff x="771182" y="5640636"/>
            <a:chExt cx="1828800" cy="626869"/>
          </a:xfrm>
        </p:grpSpPr>
        <p:sp>
          <p:nvSpPr>
            <p:cNvPr id="86" name="Google Shape;86;p1"/>
            <p:cNvSpPr/>
            <p:nvPr/>
          </p:nvSpPr>
          <p:spPr>
            <a:xfrm>
              <a:off x="771182" y="5640636"/>
              <a:ext cx="1828800" cy="523569"/>
            </a:xfrm>
            <a:prstGeom prst="rect">
              <a:avLst/>
            </a:prstGeom>
            <a:solidFill>
              <a:schemeClr val="accent1"/>
            </a:solidFill>
            <a:ln cap="flat" cmpd="sng" w="12700">
              <a:solidFill>
                <a:srgbClr val="42719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"/>
            <p:cNvSpPr txBox="1"/>
            <p:nvPr/>
          </p:nvSpPr>
          <p:spPr>
            <a:xfrm>
              <a:off x="881351" y="5640638"/>
              <a:ext cx="1718631" cy="6268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GB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Registrar’s table</a:t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8" name="Google Shape;88;p1"/>
          <p:cNvSpPr txBox="1"/>
          <p:nvPr/>
        </p:nvSpPr>
        <p:spPr>
          <a:xfrm rot="5400000">
            <a:off x="3310084" y="2855976"/>
            <a:ext cx="11612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Courtyard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9" name="Google Shape;89;p1"/>
          <p:cNvGrpSpPr/>
          <p:nvPr/>
        </p:nvGrpSpPr>
        <p:grpSpPr>
          <a:xfrm>
            <a:off x="3260994" y="738130"/>
            <a:ext cx="220336" cy="4264674"/>
            <a:chOff x="2599982" y="903383"/>
            <a:chExt cx="220336" cy="4264674"/>
          </a:xfrm>
        </p:grpSpPr>
        <p:grpSp>
          <p:nvGrpSpPr>
            <p:cNvPr id="90" name="Google Shape;90;p1"/>
            <p:cNvGrpSpPr/>
            <p:nvPr/>
          </p:nvGrpSpPr>
          <p:grpSpPr>
            <a:xfrm>
              <a:off x="2599982" y="903383"/>
              <a:ext cx="220336" cy="3967219"/>
              <a:chOff x="2599982" y="903383"/>
              <a:chExt cx="220336" cy="3967219"/>
            </a:xfrm>
          </p:grpSpPr>
          <p:cxnSp>
            <p:nvCxnSpPr>
              <p:cNvPr id="91" name="Google Shape;91;p1"/>
              <p:cNvCxnSpPr/>
              <p:nvPr/>
            </p:nvCxnSpPr>
            <p:spPr>
              <a:xfrm flipH="1" rot="10800000">
                <a:off x="2599982" y="903383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2" name="Google Shape;92;p1"/>
              <p:cNvCxnSpPr/>
              <p:nvPr/>
            </p:nvCxnSpPr>
            <p:spPr>
              <a:xfrm>
                <a:off x="2599982" y="1276122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3" name="Google Shape;93;p1"/>
              <p:cNvCxnSpPr/>
              <p:nvPr/>
            </p:nvCxnSpPr>
            <p:spPr>
              <a:xfrm flipH="1" rot="10800000">
                <a:off x="2599982" y="1815947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4" name="Google Shape;94;p1"/>
              <p:cNvCxnSpPr/>
              <p:nvPr/>
            </p:nvCxnSpPr>
            <p:spPr>
              <a:xfrm>
                <a:off x="2599982" y="2188686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5" name="Google Shape;95;p1"/>
              <p:cNvCxnSpPr/>
              <p:nvPr/>
            </p:nvCxnSpPr>
            <p:spPr>
              <a:xfrm flipH="1" rot="10800000">
                <a:off x="2599982" y="2694541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6" name="Google Shape;96;p1"/>
              <p:cNvCxnSpPr/>
              <p:nvPr/>
            </p:nvCxnSpPr>
            <p:spPr>
              <a:xfrm>
                <a:off x="2599982" y="3067280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7" name="Google Shape;97;p1"/>
              <p:cNvCxnSpPr/>
              <p:nvPr/>
            </p:nvCxnSpPr>
            <p:spPr>
              <a:xfrm flipH="1" rot="10800000">
                <a:off x="2599982" y="3721405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8" name="Google Shape;98;p1"/>
              <p:cNvCxnSpPr/>
              <p:nvPr/>
            </p:nvCxnSpPr>
            <p:spPr>
              <a:xfrm>
                <a:off x="2599982" y="4094144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9" name="Google Shape;99;p1"/>
              <p:cNvCxnSpPr/>
              <p:nvPr/>
            </p:nvCxnSpPr>
            <p:spPr>
              <a:xfrm flipH="1" rot="10800000">
                <a:off x="2599982" y="4683315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100" name="Google Shape;100;p1"/>
            <p:cNvCxnSpPr/>
            <p:nvPr/>
          </p:nvCxnSpPr>
          <p:spPr>
            <a:xfrm>
              <a:off x="2599982" y="5056054"/>
              <a:ext cx="220336" cy="112003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101" name="Google Shape;101;p1"/>
          <p:cNvGrpSpPr/>
          <p:nvPr/>
        </p:nvGrpSpPr>
        <p:grpSpPr>
          <a:xfrm rot="-853431">
            <a:off x="350217" y="4696933"/>
            <a:ext cx="713928" cy="195998"/>
            <a:chOff x="508172" y="4470511"/>
            <a:chExt cx="713960" cy="196007"/>
          </a:xfrm>
        </p:grpSpPr>
        <p:sp>
          <p:nvSpPr>
            <p:cNvPr id="102" name="Google Shape;102;p1"/>
            <p:cNvSpPr/>
            <p:nvPr/>
          </p:nvSpPr>
          <p:spPr>
            <a:xfrm>
              <a:off x="885415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2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508172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aphicFrame>
        <p:nvGraphicFramePr>
          <p:cNvPr id="104" name="Google Shape;104;p1"/>
          <p:cNvGraphicFramePr/>
          <p:nvPr/>
        </p:nvGraphicFramePr>
        <p:xfrm>
          <a:off x="8411986" y="54765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{FD91BE9F-E2DA-450B-ADB4-F7CE8CA3999A}</a:tableStyleId>
              </a:tblPr>
              <a:tblGrid>
                <a:gridCol w="596125"/>
                <a:gridCol w="2538650"/>
              </a:tblGrid>
              <a:tr h="184475"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Ceremony seats 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B9BD5"/>
                    </a:solidFill>
                  </a:tcPr>
                </a:tc>
                <a:tc hMerge="1"/>
              </a:tr>
              <a:tr h="234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Seat no.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Guest Name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45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/>
                        <a:t> </a:t>
                      </a:r>
                      <a:endParaRPr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/>
                        <a:t> </a:t>
                      </a:r>
                      <a:endParaRPr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5" name="Google Shape;105;p1"/>
          <p:cNvSpPr/>
          <p:nvPr/>
        </p:nvSpPr>
        <p:spPr>
          <a:xfrm>
            <a:off x="4856163" y="1825625"/>
            <a:ext cx="28115280" cy="359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4635827" y="547652"/>
            <a:ext cx="28755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Ceremony seating plan</a:t>
            </a:r>
            <a:endParaRPr b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would recommend that you reserve the first few rows of seating allowing space for those in your wedding party. The Best Man and anyone doing a reading will need to get out easily. You will stand for most of the ceremony and sit at the table to sign the register.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20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7" name="Google Shape;107;p1"/>
          <p:cNvGrpSpPr/>
          <p:nvPr/>
        </p:nvGrpSpPr>
        <p:grpSpPr>
          <a:xfrm rot="852680">
            <a:off x="2298610" y="4692821"/>
            <a:ext cx="704993" cy="204693"/>
            <a:chOff x="139898" y="4461826"/>
            <a:chExt cx="704991" cy="204692"/>
          </a:xfrm>
        </p:grpSpPr>
        <p:sp>
          <p:nvSpPr>
            <p:cNvPr id="108" name="Google Shape;108;p1"/>
            <p:cNvSpPr/>
            <p:nvPr/>
          </p:nvSpPr>
          <p:spPr>
            <a:xfrm>
              <a:off x="139898" y="4461826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3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508172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4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10" name="Google Shape;110;p1"/>
          <p:cNvGrpSpPr/>
          <p:nvPr/>
        </p:nvGrpSpPr>
        <p:grpSpPr>
          <a:xfrm rot="-674686">
            <a:off x="350390" y="4204914"/>
            <a:ext cx="713958" cy="196006"/>
            <a:chOff x="508172" y="4470511"/>
            <a:chExt cx="713960" cy="196007"/>
          </a:xfrm>
        </p:grpSpPr>
        <p:sp>
          <p:nvSpPr>
            <p:cNvPr id="111" name="Google Shape;111;p1"/>
            <p:cNvSpPr/>
            <p:nvPr/>
          </p:nvSpPr>
          <p:spPr>
            <a:xfrm>
              <a:off x="885415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6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508172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5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13" name="Google Shape;113;p1"/>
          <p:cNvGrpSpPr/>
          <p:nvPr/>
        </p:nvGrpSpPr>
        <p:grpSpPr>
          <a:xfrm rot="873275">
            <a:off x="2298603" y="4200668"/>
            <a:ext cx="704868" cy="204583"/>
            <a:chOff x="139898" y="4461826"/>
            <a:chExt cx="704874" cy="204585"/>
          </a:xfrm>
        </p:grpSpPr>
        <p:sp>
          <p:nvSpPr>
            <p:cNvPr id="114" name="Google Shape;114;p1"/>
            <p:cNvSpPr/>
            <p:nvPr/>
          </p:nvSpPr>
          <p:spPr>
            <a:xfrm>
              <a:off x="139898" y="4461826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7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508172" y="4470511"/>
              <a:ext cx="336600" cy="195900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8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16" name="Google Shape;116;p1"/>
          <p:cNvGrpSpPr/>
          <p:nvPr/>
        </p:nvGrpSpPr>
        <p:grpSpPr>
          <a:xfrm rot="-791813">
            <a:off x="350342" y="3712842"/>
            <a:ext cx="792761" cy="196010"/>
            <a:chOff x="508172" y="4470510"/>
            <a:chExt cx="792754" cy="196008"/>
          </a:xfrm>
        </p:grpSpPr>
        <p:sp>
          <p:nvSpPr>
            <p:cNvPr id="117" name="Google Shape;117;p1"/>
            <p:cNvSpPr/>
            <p:nvPr/>
          </p:nvSpPr>
          <p:spPr>
            <a:xfrm>
              <a:off x="885426" y="4470510"/>
              <a:ext cx="415500" cy="195900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10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508172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9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19" name="Google Shape;119;p1"/>
          <p:cNvGrpSpPr/>
          <p:nvPr/>
        </p:nvGrpSpPr>
        <p:grpSpPr>
          <a:xfrm rot="941991">
            <a:off x="2298682" y="3708577"/>
            <a:ext cx="784385" cy="204588"/>
            <a:chOff x="139898" y="4461826"/>
            <a:chExt cx="784379" cy="204586"/>
          </a:xfrm>
        </p:grpSpPr>
        <p:sp>
          <p:nvSpPr>
            <p:cNvPr id="120" name="Google Shape;120;p1"/>
            <p:cNvSpPr/>
            <p:nvPr/>
          </p:nvSpPr>
          <p:spPr>
            <a:xfrm>
              <a:off x="139898" y="4461826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11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508177" y="4470512"/>
              <a:ext cx="416100" cy="195900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12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2022-11-21T12:41:21Z</dcterms:created>
  <dc:creator>weddings@dodmoorhouse.co.uk</dc:creator>
</cp:coreProperties>
</file>