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6DB90-BA7E-4922-9883-09786BB1BF80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E59FC-26D0-42E5-B27F-E199D18DC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82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DE59FC-26D0-42E5-B27F-E199D18DCAB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450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CB37-F5C1-DAB3-5CF9-E03ADF261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DABB79-967F-78C0-277A-EA27E833C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FA5F8-15D5-3F57-3F68-324593599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36937-A58F-49FA-8208-D1C66BA7C26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37A97-0C3B-D272-5716-169F6A8B1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88CC8-639A-EA98-351D-916E0DDB2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BA52-9B4B-4AD6-8192-BFBEF2CF5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4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0705E-F576-A5D7-DB49-4E4AACC75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DA91DA-B9A5-51EA-7AF3-BB6A17300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8893E-9E8F-827F-5E11-240456EBD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36937-A58F-49FA-8208-D1C66BA7C26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60D1F-0DB3-7376-26D8-E0015A444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C0F42-889F-ECF5-D7F7-A41CBF07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BA52-9B4B-4AD6-8192-BFBEF2CF5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5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7F8CC0-899F-7B0E-F976-3108ABA694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3F740-2FD4-643B-7AB5-AD98574F3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140D7-1E9D-0FA0-1EF1-ED8F03BE3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36937-A58F-49FA-8208-D1C66BA7C26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9ECF5-B28A-B174-F143-E5962DF88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0BA4A-368B-5976-22E7-4D1DBFF15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BA52-9B4B-4AD6-8192-BFBEF2CF5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45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51BA6-5B15-24A7-76EB-EFF1659EF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22B08-71D5-4923-ED53-FA916E9F4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59FFB-57F4-7BC2-45A5-4CD9C076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36937-A58F-49FA-8208-D1C66BA7C26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42BF1-3D49-7280-78EE-51D6F5CF1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80B0C-1A1D-D39F-D31E-BFE3A01C5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BA52-9B4B-4AD6-8192-BFBEF2CF5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99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59DF8-C87B-99A6-26D5-8D991E205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CD2559-BF35-E321-E9DB-74147DDC0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AE017-4DE4-6289-A7E5-2E2FBBCD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36937-A58F-49FA-8208-D1C66BA7C26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B736A-7CBA-E1A8-FB9F-E16413FCF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7F059-CB65-50A3-ACFD-8687ACF5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BA52-9B4B-4AD6-8192-BFBEF2CF5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79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AB91F-1B39-28BF-6046-292E66966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89A3-3D73-7B2B-95B6-3754DB8AC4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0B35A-93F4-9BDF-6553-E4466510B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1C9881-A6E4-E6B5-7F61-0690D711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36937-A58F-49FA-8208-D1C66BA7C26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5968A-5BA2-40D9-20B6-AA8866ECF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0855E-D871-BD00-7910-1E6AE1C55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BA52-9B4B-4AD6-8192-BFBEF2CF5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30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074EA-A75A-8766-3B60-D8AFD8814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CE05D-0447-4441-2A3A-F214E03A8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961F95-340D-13F8-E513-40C399B95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19FF90-A0AB-B65B-950A-FB83C8951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4FC4A5-70EA-0F81-232E-9DD1984B2F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9C646D-DEB7-8D37-6530-1127CC988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36937-A58F-49FA-8208-D1C66BA7C26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706C03-9DC5-A491-03AA-54CF1B72F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8D917-C417-C5FB-0570-5956DEB62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BA52-9B4B-4AD6-8192-BFBEF2CF5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46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E68B6-FBE3-61A8-F5C2-C960A8F46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D649B9-1830-CF59-4C4D-1B4609A92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36937-A58F-49FA-8208-D1C66BA7C26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6C4A9F-2D74-B987-552F-29507BA85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5FF710-DB6C-A586-48B3-BFBD16C4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BA52-9B4B-4AD6-8192-BFBEF2CF5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89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36A639-4605-00E7-5FD4-7EDEE42D4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36937-A58F-49FA-8208-D1C66BA7C26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264A34-A3DF-1D7A-3DF5-96C9C1C6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19CCEE-2A83-E083-609F-F8379895E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BA52-9B4B-4AD6-8192-BFBEF2CF5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43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41433-B227-BEB3-3E05-A3D17958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471E0-5E08-BC8D-32E2-783AB2778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B702D-117E-B06F-00F2-32E5FEB38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C4F9A-BA37-B82E-47B9-37ED56770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36937-A58F-49FA-8208-D1C66BA7C26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460A6C-E749-8273-756C-888EB2BCB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FE9B9-7A6D-11AA-E138-087008D54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BA52-9B4B-4AD6-8192-BFBEF2CF5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91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E3308-B9B7-F3D3-8CA2-B1892F2A9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BEAA1B-41A7-89DC-2180-E1F59F3E77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5B619C-B5B1-9CAF-1AAB-89F74D7A0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9D869-3F33-7A3C-D34C-C8CAAD4B4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36937-A58F-49FA-8208-D1C66BA7C26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CD6D35-0C74-6816-CC97-B0AAB6812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79282-BAD2-EEFD-D6A6-8A882275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BA52-9B4B-4AD6-8192-BFBEF2CF5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55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071FD9-4657-8BA2-93A9-7F4471B62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A287CC-9D45-5BEF-9063-738B03F32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27724-EA67-C4F7-967E-9DFEF6BF34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A36937-A58F-49FA-8208-D1C66BA7C26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B207E-D6F9-979D-F215-4E4167D3DC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0974B-5566-DE2B-DE1C-A7229E272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3CBA52-9B4B-4AD6-8192-BFBEF2CF5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83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table">
            <a:extLst>
              <a:ext uri="{FF2B5EF4-FFF2-40B4-BE49-F238E27FC236}">
                <a16:creationId xmlns:a16="http://schemas.microsoft.com/office/drawing/2014/main" id="{60AA1D3F-B75A-BBCC-772E-287894F01F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302" y="813834"/>
            <a:ext cx="2686525" cy="447295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7F89F8C-7DB8-F3E8-1023-7320852EFB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014" y="75681"/>
            <a:ext cx="4676775" cy="6543675"/>
          </a:xfrm>
          <a:prstGeom prst="rect">
            <a:avLst/>
          </a:prstGeom>
        </p:spPr>
      </p:pic>
      <p:graphicFrame>
        <p:nvGraphicFramePr>
          <p:cNvPr id="1024" name="Table 1023">
            <a:extLst>
              <a:ext uri="{FF2B5EF4-FFF2-40B4-BE49-F238E27FC236}">
                <a16:creationId xmlns:a16="http://schemas.microsoft.com/office/drawing/2014/main" id="{DF863C1A-CD13-8304-BDD6-ADDB16330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127105"/>
              </p:ext>
            </p:extLst>
          </p:nvPr>
        </p:nvGraphicFramePr>
        <p:xfrm>
          <a:off x="8038951" y="342066"/>
          <a:ext cx="2888581" cy="4944718"/>
        </p:xfrm>
        <a:graphic>
          <a:graphicData uri="http://schemas.openxmlformats.org/drawingml/2006/table">
            <a:tbl>
              <a:tblPr/>
              <a:tblGrid>
                <a:gridCol w="549304">
                  <a:extLst>
                    <a:ext uri="{9D8B030D-6E8A-4147-A177-3AD203B41FA5}">
                      <a16:colId xmlns:a16="http://schemas.microsoft.com/office/drawing/2014/main" val="371444601"/>
                    </a:ext>
                  </a:extLst>
                </a:gridCol>
                <a:gridCol w="2339277">
                  <a:extLst>
                    <a:ext uri="{9D8B030D-6E8A-4147-A177-3AD203B41FA5}">
                      <a16:colId xmlns:a16="http://schemas.microsoft.com/office/drawing/2014/main" val="276435113"/>
                    </a:ext>
                  </a:extLst>
                </a:gridCol>
              </a:tblGrid>
              <a:tr h="215138">
                <a:tc gridSpan="2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Arial" panose="020B0604020202020204" pitchFamily="34" charset="0"/>
                        </a:rPr>
                        <a:t>Ceremony seats </a:t>
                      </a:r>
                      <a:endParaRPr lang="en-GB" sz="1400">
                        <a:effectLst/>
                        <a:highlight>
                          <a:srgbClr val="5B9BD5"/>
                        </a:highlight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643624"/>
                  </a:ext>
                </a:extLst>
              </a:tr>
              <a:tr h="36143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Seat no.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Guest Name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4137"/>
                  </a:ext>
                </a:extLst>
              </a:tr>
              <a:tr h="2839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63604"/>
                  </a:ext>
                </a:extLst>
              </a:tr>
              <a:tr h="2839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9169336"/>
                  </a:ext>
                </a:extLst>
              </a:tr>
              <a:tr h="3166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400">
                          <a:effectLst/>
                        </a:rPr>
                        <a:t> </a:t>
                      </a: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488239"/>
                  </a:ext>
                </a:extLst>
              </a:tr>
              <a:tr h="3166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400">
                          <a:effectLst/>
                        </a:rPr>
                        <a:t> </a:t>
                      </a: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5771323"/>
                  </a:ext>
                </a:extLst>
              </a:tr>
              <a:tr h="3166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400">
                          <a:effectLst/>
                        </a:rPr>
                        <a:t> </a:t>
                      </a: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801365"/>
                  </a:ext>
                </a:extLst>
              </a:tr>
              <a:tr h="3166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400">
                          <a:effectLst/>
                        </a:rPr>
                        <a:t> </a:t>
                      </a: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6695560"/>
                  </a:ext>
                </a:extLst>
              </a:tr>
              <a:tr h="3166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400">
                          <a:effectLst/>
                        </a:rPr>
                        <a:t> </a:t>
                      </a: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431689"/>
                  </a:ext>
                </a:extLst>
              </a:tr>
              <a:tr h="3166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0860829"/>
                  </a:ext>
                </a:extLst>
              </a:tr>
              <a:tr h="3166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400">
                          <a:effectLst/>
                        </a:rPr>
                        <a:t> </a:t>
                      </a: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27752"/>
                  </a:ext>
                </a:extLst>
              </a:tr>
              <a:tr h="3166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400">
                          <a:effectLst/>
                        </a:rPr>
                        <a:t> </a:t>
                      </a: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400044"/>
                  </a:ext>
                </a:extLst>
              </a:tr>
              <a:tr h="3166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400">
                          <a:effectLst/>
                        </a:rPr>
                        <a:t> </a:t>
                      </a: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93521"/>
                  </a:ext>
                </a:extLst>
              </a:tr>
              <a:tr h="3166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400">
                          <a:effectLst/>
                        </a:rPr>
                        <a:t> </a:t>
                      </a: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617816"/>
                  </a:ext>
                </a:extLst>
              </a:tr>
              <a:tr h="3166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400">
                          <a:effectLst/>
                        </a:rPr>
                        <a:t> </a:t>
                      </a: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6195756"/>
                  </a:ext>
                </a:extLst>
              </a:tr>
              <a:tr h="31668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  <a:endParaRPr lang="en-GB" sz="1400">
                        <a:effectLst/>
                      </a:endParaRP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</a:txBody>
                  <a:tcPr marL="60582" marR="60582" marT="30291" marB="30291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1096613"/>
                  </a:ext>
                </a:extLst>
              </a:tr>
            </a:tbl>
          </a:graphicData>
        </a:graphic>
      </p:graphicFrame>
      <p:sp>
        <p:nvSpPr>
          <p:cNvPr id="15" name="Google Shape;101;p1">
            <a:extLst>
              <a:ext uri="{FF2B5EF4-FFF2-40B4-BE49-F238E27FC236}">
                <a16:creationId xmlns:a16="http://schemas.microsoft.com/office/drawing/2014/main" id="{6DF30E21-1AA8-AB23-28C1-EEB5F56F2ED7}"/>
              </a:ext>
            </a:extLst>
          </p:cNvPr>
          <p:cNvSpPr txBox="1"/>
          <p:nvPr/>
        </p:nvSpPr>
        <p:spPr>
          <a:xfrm>
            <a:off x="2674489" y="5513529"/>
            <a:ext cx="6944830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Ceremony seating plan</a:t>
            </a:r>
            <a:endParaRPr sz="1200" b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would recommend that you reserve the first few rows of seating allowing space for those in your wedding party. The Best Man and anyone doing a reading will need to get out easily. You will stand for most of the ceremony and sit at the table to sign the register.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3721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94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Software Two</dc:creator>
  <cp:lastModifiedBy>Software Two</cp:lastModifiedBy>
  <cp:revision>1</cp:revision>
  <dcterms:created xsi:type="dcterms:W3CDTF">2024-08-29T11:24:20Z</dcterms:created>
  <dcterms:modified xsi:type="dcterms:W3CDTF">2024-08-29T13:21:17Z</dcterms:modified>
</cp:coreProperties>
</file>