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Libre Baskerville"/>
      <p:regular r:id="rId7"/>
      <p:bold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BkNmFEULszeCapPLzJzDMxoV+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2ABC3D8-BFD0-49B5-BD79-8836FA6C4542}">
  <a:tblStyle styleId="{82ABC3D8-BFD0-49B5-BD79-8836FA6C454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LibreBaskervill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Baskerville-regular.fntdata"/><Relationship Id="rId8" Type="http://schemas.openxmlformats.org/officeDocument/2006/relationships/font" Target="fonts/LibreBaskervill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83113" y="154238"/>
            <a:ext cx="3177881" cy="6158428"/>
          </a:xfrm>
          <a:prstGeom prst="rect">
            <a:avLst/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5" name="Google Shape;85;p1"/>
          <p:cNvGrpSpPr/>
          <p:nvPr/>
        </p:nvGrpSpPr>
        <p:grpSpPr>
          <a:xfrm>
            <a:off x="704069" y="5577486"/>
            <a:ext cx="1399141" cy="277000"/>
            <a:chOff x="771182" y="5640636"/>
            <a:chExt cx="1828800" cy="626869"/>
          </a:xfrm>
        </p:grpSpPr>
        <p:sp>
          <p:nvSpPr>
            <p:cNvPr id="86" name="Google Shape;86;p1"/>
            <p:cNvSpPr/>
            <p:nvPr/>
          </p:nvSpPr>
          <p:spPr>
            <a:xfrm>
              <a:off x="771182" y="5640636"/>
              <a:ext cx="1828800" cy="523569"/>
            </a:xfrm>
            <a:prstGeom prst="rect">
              <a:avLst/>
            </a:prstGeom>
            <a:solidFill>
              <a:schemeClr val="accent1"/>
            </a:solidFill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 txBox="1"/>
            <p:nvPr/>
          </p:nvSpPr>
          <p:spPr>
            <a:xfrm>
              <a:off x="881351" y="5640638"/>
              <a:ext cx="1718631" cy="6268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Registrar’s table</a:t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" name="Google Shape;88;p1"/>
          <p:cNvSpPr txBox="1"/>
          <p:nvPr/>
        </p:nvSpPr>
        <p:spPr>
          <a:xfrm rot="5400000">
            <a:off x="3310084" y="2855976"/>
            <a:ext cx="11612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Courtyard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3260994" y="738130"/>
            <a:ext cx="220336" cy="4264674"/>
            <a:chOff x="2599982" y="903383"/>
            <a:chExt cx="220336" cy="4264674"/>
          </a:xfrm>
        </p:grpSpPr>
        <p:grpSp>
          <p:nvGrpSpPr>
            <p:cNvPr id="90" name="Google Shape;90;p1"/>
            <p:cNvGrpSpPr/>
            <p:nvPr/>
          </p:nvGrpSpPr>
          <p:grpSpPr>
            <a:xfrm>
              <a:off x="2599982" y="903383"/>
              <a:ext cx="220336" cy="3967219"/>
              <a:chOff x="2599982" y="903383"/>
              <a:chExt cx="220336" cy="3967219"/>
            </a:xfrm>
          </p:grpSpPr>
          <p:cxnSp>
            <p:nvCxnSpPr>
              <p:cNvPr id="91" name="Google Shape;91;p1"/>
              <p:cNvCxnSpPr/>
              <p:nvPr/>
            </p:nvCxnSpPr>
            <p:spPr>
              <a:xfrm flipH="1" rot="10800000">
                <a:off x="2599982" y="903383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2" name="Google Shape;92;p1"/>
              <p:cNvCxnSpPr/>
              <p:nvPr/>
            </p:nvCxnSpPr>
            <p:spPr>
              <a:xfrm>
                <a:off x="2599982" y="1276122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3" name="Google Shape;93;p1"/>
              <p:cNvCxnSpPr/>
              <p:nvPr/>
            </p:nvCxnSpPr>
            <p:spPr>
              <a:xfrm flipH="1" rot="10800000">
                <a:off x="2599982" y="1815947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4" name="Google Shape;94;p1"/>
              <p:cNvCxnSpPr/>
              <p:nvPr/>
            </p:nvCxnSpPr>
            <p:spPr>
              <a:xfrm>
                <a:off x="2599982" y="2188686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5" name="Google Shape;95;p1"/>
              <p:cNvCxnSpPr/>
              <p:nvPr/>
            </p:nvCxnSpPr>
            <p:spPr>
              <a:xfrm flipH="1" rot="10800000">
                <a:off x="2599982" y="2694541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6" name="Google Shape;96;p1"/>
              <p:cNvCxnSpPr/>
              <p:nvPr/>
            </p:nvCxnSpPr>
            <p:spPr>
              <a:xfrm>
                <a:off x="2599982" y="3067280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7" name="Google Shape;97;p1"/>
              <p:cNvCxnSpPr/>
              <p:nvPr/>
            </p:nvCxnSpPr>
            <p:spPr>
              <a:xfrm flipH="1" rot="10800000">
                <a:off x="2599982" y="372140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8" name="Google Shape;98;p1"/>
              <p:cNvCxnSpPr/>
              <p:nvPr/>
            </p:nvCxnSpPr>
            <p:spPr>
              <a:xfrm>
                <a:off x="2599982" y="4094144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9" name="Google Shape;99;p1"/>
              <p:cNvCxnSpPr/>
              <p:nvPr/>
            </p:nvCxnSpPr>
            <p:spPr>
              <a:xfrm flipH="1" rot="10800000">
                <a:off x="2599982" y="468331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00" name="Google Shape;100;p1"/>
            <p:cNvCxnSpPr/>
            <p:nvPr/>
          </p:nvCxnSpPr>
          <p:spPr>
            <a:xfrm>
              <a:off x="2599982" y="5056054"/>
              <a:ext cx="220336" cy="11200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01" name="Google Shape;101;p1"/>
          <p:cNvGrpSpPr/>
          <p:nvPr/>
        </p:nvGrpSpPr>
        <p:grpSpPr>
          <a:xfrm>
            <a:off x="210168" y="4457484"/>
            <a:ext cx="713960" cy="196008"/>
            <a:chOff x="2273018" y="4461827"/>
            <a:chExt cx="713960" cy="196008"/>
          </a:xfrm>
        </p:grpSpPr>
        <p:sp>
          <p:nvSpPr>
            <p:cNvPr id="102" name="Google Shape;102;p1"/>
            <p:cNvSpPr/>
            <p:nvPr/>
          </p:nvSpPr>
          <p:spPr>
            <a:xfrm>
              <a:off x="2273018" y="4461828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7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2650261" y="4461827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8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04" name="Google Shape;104;p1"/>
          <p:cNvGrpSpPr/>
          <p:nvPr/>
        </p:nvGrpSpPr>
        <p:grpSpPr>
          <a:xfrm>
            <a:off x="208335" y="4823413"/>
            <a:ext cx="713960" cy="196008"/>
            <a:chOff x="2273018" y="4827481"/>
            <a:chExt cx="713960" cy="196008"/>
          </a:xfrm>
        </p:grpSpPr>
        <p:sp>
          <p:nvSpPr>
            <p:cNvPr id="105" name="Google Shape;105;p1"/>
            <p:cNvSpPr/>
            <p:nvPr/>
          </p:nvSpPr>
          <p:spPr>
            <a:xfrm>
              <a:off x="2273018" y="4827482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2650261" y="482748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2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1707153" y="4448799"/>
            <a:ext cx="1439214" cy="204692"/>
            <a:chOff x="139898" y="4461826"/>
            <a:chExt cx="1439214" cy="204692"/>
          </a:xfrm>
        </p:grpSpPr>
        <p:sp>
          <p:nvSpPr>
            <p:cNvPr id="108" name="Google Shape;108;p1"/>
            <p:cNvSpPr/>
            <p:nvPr/>
          </p:nvSpPr>
          <p:spPr>
            <a:xfrm>
              <a:off x="124239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12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11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9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10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2" name="Google Shape;112;p1"/>
          <p:cNvGrpSpPr/>
          <p:nvPr/>
        </p:nvGrpSpPr>
        <p:grpSpPr>
          <a:xfrm>
            <a:off x="1692537" y="4814729"/>
            <a:ext cx="1439214" cy="204692"/>
            <a:chOff x="139898" y="4461826"/>
            <a:chExt cx="1439214" cy="204692"/>
          </a:xfrm>
        </p:grpSpPr>
        <p:sp>
          <p:nvSpPr>
            <p:cNvPr id="113" name="Google Shape;113;p1"/>
            <p:cNvSpPr/>
            <p:nvPr/>
          </p:nvSpPr>
          <p:spPr>
            <a:xfrm>
              <a:off x="124239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6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5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3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4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7" name="Google Shape;117;p1"/>
          <p:cNvGrpSpPr/>
          <p:nvPr/>
        </p:nvGrpSpPr>
        <p:grpSpPr>
          <a:xfrm>
            <a:off x="1721769" y="4087488"/>
            <a:ext cx="1439214" cy="204692"/>
            <a:chOff x="139898" y="4461826"/>
            <a:chExt cx="1439214" cy="204692"/>
          </a:xfrm>
        </p:grpSpPr>
        <p:sp>
          <p:nvSpPr>
            <p:cNvPr id="118" name="Google Shape;118;p1"/>
            <p:cNvSpPr/>
            <p:nvPr/>
          </p:nvSpPr>
          <p:spPr>
            <a:xfrm>
              <a:off x="124239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18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17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15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16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22" name="Google Shape;122;p1"/>
          <p:cNvGrpSpPr/>
          <p:nvPr/>
        </p:nvGrpSpPr>
        <p:grpSpPr>
          <a:xfrm>
            <a:off x="208335" y="4087488"/>
            <a:ext cx="713960" cy="196008"/>
            <a:chOff x="2273018" y="4461827"/>
            <a:chExt cx="713960" cy="196008"/>
          </a:xfrm>
        </p:grpSpPr>
        <p:sp>
          <p:nvSpPr>
            <p:cNvPr id="123" name="Google Shape;123;p1"/>
            <p:cNvSpPr/>
            <p:nvPr/>
          </p:nvSpPr>
          <p:spPr>
            <a:xfrm>
              <a:off x="2273018" y="4461828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13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2650261" y="4461827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14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aphicFrame>
        <p:nvGraphicFramePr>
          <p:cNvPr id="125" name="Google Shape;125;p1"/>
          <p:cNvGraphicFramePr/>
          <p:nvPr/>
        </p:nvGraphicFramePr>
        <p:xfrm>
          <a:off x="8411986" y="54765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{82ABC3D8-BFD0-49B5-BD79-8836FA6C4542}</a:tableStyleId>
              </a:tblPr>
              <a:tblGrid>
                <a:gridCol w="596125"/>
                <a:gridCol w="2538650"/>
              </a:tblGrid>
              <a:tr h="184475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Ceremony seats 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 hMerge="1"/>
              </a:tr>
              <a:tr h="234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Seat no.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Guest Name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4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15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16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17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18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6" name="Google Shape;126;p1"/>
          <p:cNvSpPr/>
          <p:nvPr/>
        </p:nvSpPr>
        <p:spPr>
          <a:xfrm>
            <a:off x="4856163" y="1825625"/>
            <a:ext cx="28115280" cy="359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4635827" y="547652"/>
            <a:ext cx="28755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Ceremony seating plan</a:t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recommend that you reserve the first few rows of seating allowing space for 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those in your wedding party. 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Man and anyone doing a reading will need to get out easily. You will stand for most of the ceremony and sit at the table to sign the register.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2022-11-21T12:41:21Z</dcterms:created>
  <dc:creator>weddings@dodmoorhouse.co.uk</dc:creator>
</cp:coreProperties>
</file>