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18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A690D-C32B-C20C-C312-BA6AFB531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7CCBA-73FE-B7A5-CD55-C677EB8E3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76575-86B4-33F7-8C83-C655AFEE9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2AC3A-A7AF-5035-3A0E-7D81AFFCF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F729B-B103-B80A-177B-B5D924AF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24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2707E-776E-A7D3-3F2D-27A5F0FF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DF70B-9C34-46C6-148F-A5E6A0A1E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C0CE5-0A80-BDC1-3D5D-AA414A0A8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2182A-8D4E-7A04-275D-46197A93E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F8A1E-4CE9-D9F3-DA39-A3353708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38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43EB38-E13A-6A2C-E0A2-60C472A8C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6E5228-BCE1-3331-814A-91B3D8F86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F1AF9-5B3C-DCCD-8D77-4B60F169E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761EC-90C9-2C6B-36B9-CF11F7BDC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C1F08-5A2D-B828-7947-A0C286E6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42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698B2-D317-45FB-D2BF-4286A33AA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176C6-3247-92BD-17C4-4A0ECDEF8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437D0-3213-7EE6-ED06-FA85F369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56B9A-8C59-44AF-1485-02E7B42CC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DBAC7-CDAF-1C3B-5350-85540061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7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C7D8-7704-9B2F-8296-4EDABA183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32832-CF8E-4928-D3E2-CA032CDF2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DCD38-13E7-757B-139B-A41D6585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2582A-7F63-88F7-6243-0AD99053D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FE729-6FDD-3838-A4FD-AE9271BC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5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6DFDA-AA4F-96BB-83C7-6E499B09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BB67A-5627-3EBC-0960-5C81737EB4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8C9BF-8E15-38FA-5DF2-558A39ED8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472F2-C51E-5A37-7167-BDD813769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7CB67-CD87-F4FA-11F4-D3B36F0A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08A4A-1AB7-0D6F-07F9-68AD0E87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18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4E388-48DD-9C58-5E6E-335A4FEA7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4267D-02EE-3FF1-B2A2-2980A2B45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45ECDA-622B-94A4-C662-51A406A2F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E7942-B50E-8CA9-36B8-50014BF617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6DD188-BE08-3EFD-039D-BAD72E8B94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D7617B-C04C-0A62-FFC5-A14473B06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6365F8-B3D7-9CDE-3DBB-B9CDE542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1B5515-40C9-0AA3-B0CE-938FE4014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29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ACFD1-7532-6C8E-2B5A-CF4B34C4E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7A2A46-A10A-3595-D7A0-2272D7953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607940-4FAB-4B77-C040-74FDF0A4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426606-6DA5-AE50-A50F-DF4E60D67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96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C611B-CE6E-4D97-7F47-A2EBB9CCB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351D0C-8322-AC60-4793-B8F8453D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AC884-DFCB-AE01-FE17-CC5705DC4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64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A14D6-86FF-473B-0F7E-238A67C6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D90DF-DD20-0CEF-097B-64A82DC82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C189BB-D241-E2DD-E50D-2DB2EDB01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36320-650D-1CDC-5384-AA4DB3691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4C443-91D5-18D4-603B-23716F421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02E09-2E17-7BB0-362E-E9323C634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28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16D49-BEB9-3A79-5641-967308F92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2A0A0B-9FAD-6B57-B649-EDEA803F66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0E65A-C9EB-D7E0-7D13-F94958236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B1EE2-BD6B-FDBB-6956-D4B34840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A162-B9B5-C34E-2EFD-7ED43CC99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12368-623E-8A54-D872-82D308E7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33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6403DA-8710-2F82-C55D-5426119CD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86657-0589-84A5-077C-EFDA03CFF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65ECC-ABE0-A0B6-656E-B96A773A8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A2F8BA-6F6F-4668-82F4-C97C2FC106E1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2C3ED-5EAE-D46A-9ED5-CC11982562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2027E-2756-E12C-87D1-92141267BF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D33810-81D2-4925-860F-7709D18C83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2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6C0F0402-EC64-B8CB-93AC-D9CEF7BE39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91" t="22063" r="21966" b="22201"/>
          <a:stretch/>
        </p:blipFill>
        <p:spPr>
          <a:xfrm rot="16200000">
            <a:off x="-997746" y="1388273"/>
            <a:ext cx="6234121" cy="3457576"/>
          </a:xfrm>
          <a:prstGeom prst="rect">
            <a:avLst/>
          </a:prstGeom>
        </p:spPr>
      </p:pic>
      <p:pic>
        <p:nvPicPr>
          <p:cNvPr id="27" name="table">
            <a:extLst>
              <a:ext uri="{FF2B5EF4-FFF2-40B4-BE49-F238E27FC236}">
                <a16:creationId xmlns:a16="http://schemas.microsoft.com/office/drawing/2014/main" id="{B4788394-1AB6-7023-AF8E-7168FBF681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078" y="880586"/>
            <a:ext cx="2686525" cy="4472950"/>
          </a:xfrm>
          <a:prstGeom prst="rect">
            <a:avLst/>
          </a:prstGeom>
        </p:spPr>
      </p:pic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6441BD1A-4AF0-C8CB-6E66-91457C00F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157719"/>
              </p:ext>
            </p:extLst>
          </p:nvPr>
        </p:nvGraphicFramePr>
        <p:xfrm>
          <a:off x="7453312" y="1588611"/>
          <a:ext cx="2905125" cy="1967865"/>
        </p:xfrm>
        <a:graphic>
          <a:graphicData uri="http://schemas.openxmlformats.org/drawingml/2006/table">
            <a:tbl>
              <a:tblPr/>
              <a:tblGrid>
                <a:gridCol w="552450">
                  <a:extLst>
                    <a:ext uri="{9D8B030D-6E8A-4147-A177-3AD203B41FA5}">
                      <a16:colId xmlns:a16="http://schemas.microsoft.com/office/drawing/2014/main" val="1845503815"/>
                    </a:ext>
                  </a:extLst>
                </a:gridCol>
                <a:gridCol w="2352675">
                  <a:extLst>
                    <a:ext uri="{9D8B030D-6E8A-4147-A177-3AD203B41FA5}">
                      <a16:colId xmlns:a16="http://schemas.microsoft.com/office/drawing/2014/main" val="3707213018"/>
                    </a:ext>
                  </a:extLst>
                </a:gridCol>
              </a:tblGrid>
              <a:tr h="238125">
                <a:tc gridSpan="2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Arial" panose="020B0604020202020204" pitchFamily="34" charset="0"/>
                        </a:rPr>
                        <a:t>Ceremony seats </a:t>
                      </a:r>
                      <a:endParaRPr lang="en-GB">
                        <a:effectLst/>
                        <a:highlight>
                          <a:srgbClr val="5B9BD5"/>
                        </a:highlight>
                      </a:endParaRP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5557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Seat no.</a:t>
                      </a:r>
                      <a:endParaRPr lang="en-GB">
                        <a:effectLst/>
                      </a:endParaRP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Guest Name</a:t>
                      </a:r>
                      <a:endParaRPr lang="en-GB">
                        <a:effectLst/>
                      </a:endParaRP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55367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en-GB">
                        <a:effectLst/>
                      </a:endParaRP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>
                        <a:effectLst/>
                      </a:endParaRP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43074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lang="en-GB">
                        <a:effectLst/>
                      </a:endParaRP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GB" dirty="0">
                        <a:effectLst/>
                      </a:endParaRP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1687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n-GB">
                        <a:effectLst/>
                      </a:endParaRP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05173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lang="en-GB">
                        <a:effectLst/>
                      </a:endParaRP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GB" dirty="0">
                          <a:effectLst/>
                        </a:rPr>
                        <a:t> </a:t>
                      </a:r>
                    </a:p>
                  </a:txBody>
                  <a:tcPr marL="76200" marR="76200" marT="38100" marB="38100" anchor="ctr">
                    <a:lnL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6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854134"/>
                  </a:ext>
                </a:extLst>
              </a:tr>
            </a:tbl>
          </a:graphicData>
        </a:graphic>
      </p:graphicFrame>
      <p:sp>
        <p:nvSpPr>
          <p:cNvPr id="29" name="Rectangle 1">
            <a:extLst>
              <a:ext uri="{FF2B5EF4-FFF2-40B4-BE49-F238E27FC236}">
                <a16:creationId xmlns:a16="http://schemas.microsoft.com/office/drawing/2014/main" id="{8018D66B-8A95-D600-E6E9-D66C89070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30178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0" name="Google Shape;101;p1">
            <a:extLst>
              <a:ext uri="{FF2B5EF4-FFF2-40B4-BE49-F238E27FC236}">
                <a16:creationId xmlns:a16="http://schemas.microsoft.com/office/drawing/2014/main" id="{83A18791-B25C-1195-76EE-83E5D7EBD577}"/>
              </a:ext>
            </a:extLst>
          </p:cNvPr>
          <p:cNvSpPr txBox="1"/>
          <p:nvPr/>
        </p:nvSpPr>
        <p:spPr>
          <a:xfrm>
            <a:off x="7453312" y="3914651"/>
            <a:ext cx="3091543" cy="249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Ceremony seating plan</a:t>
            </a:r>
            <a:endParaRPr sz="1200" b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would recommend that you reserve the first few rows of seating allowing space for those in your wedding party. The Best Man and anyone doing a reading will need to get out easily. You will stand for most of the ceremony and sit at the table to sign the register.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5493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Software Two</dc:creator>
  <cp:lastModifiedBy>Software Two</cp:lastModifiedBy>
  <cp:revision>1</cp:revision>
  <dcterms:created xsi:type="dcterms:W3CDTF">2024-08-29T13:03:28Z</dcterms:created>
  <dcterms:modified xsi:type="dcterms:W3CDTF">2024-08-29T13:21:28Z</dcterms:modified>
</cp:coreProperties>
</file>