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12192000"/>
  <p:notesSz cx="6858000" cy="9144000"/>
  <p:embeddedFontLst>
    <p:embeddedFont>
      <p:font typeface="Libre Baskerville"/>
      <p:regular r:id="rId7"/>
      <p:bold r:id="rId8"/>
      <p: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jSujfz2UnZ9PAgXqUK6DJSP08qg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F157FEC-0221-4BDD-8323-0C6E91C5451D}">
  <a:tblStyle styleId="{CF157FEC-0221-4BDD-8323-0C6E91C5451D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0" Type="http://customschemas.google.com/relationships/presentationmetadata" Target="metadata"/><Relationship Id="rId9" Type="http://schemas.openxmlformats.org/officeDocument/2006/relationships/font" Target="fonts/LibreBaskervill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ibreBaskerville-regular.fntdata"/><Relationship Id="rId8" Type="http://schemas.openxmlformats.org/officeDocument/2006/relationships/font" Target="fonts/LibreBaskervill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83113" y="154238"/>
            <a:ext cx="3177881" cy="6158428"/>
          </a:xfrm>
          <a:prstGeom prst="rect">
            <a:avLst/>
          </a:prstGeom>
          <a:noFill/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 txBox="1"/>
          <p:nvPr/>
        </p:nvSpPr>
        <p:spPr>
          <a:xfrm rot="5400000">
            <a:off x="582621" y="2942449"/>
            <a:ext cx="1186114" cy="276999"/>
          </a:xfrm>
          <a:prstGeom prst="rect">
            <a:avLst/>
          </a:prstGeom>
          <a:solidFill>
            <a:srgbClr val="ACB8CA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Registrar’s table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/>
          <p:nvPr/>
        </p:nvSpPr>
        <p:spPr>
          <a:xfrm rot="5400000">
            <a:off x="3310084" y="2855976"/>
            <a:ext cx="11612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Courtyard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7" name="Google Shape;87;p1"/>
          <p:cNvGrpSpPr/>
          <p:nvPr/>
        </p:nvGrpSpPr>
        <p:grpSpPr>
          <a:xfrm>
            <a:off x="3260994" y="738130"/>
            <a:ext cx="220336" cy="4264674"/>
            <a:chOff x="2599982" y="903383"/>
            <a:chExt cx="220336" cy="4264674"/>
          </a:xfrm>
        </p:grpSpPr>
        <p:grpSp>
          <p:nvGrpSpPr>
            <p:cNvPr id="88" name="Google Shape;88;p1"/>
            <p:cNvGrpSpPr/>
            <p:nvPr/>
          </p:nvGrpSpPr>
          <p:grpSpPr>
            <a:xfrm>
              <a:off x="2599982" y="903383"/>
              <a:ext cx="220336" cy="3967219"/>
              <a:chOff x="2599982" y="903383"/>
              <a:chExt cx="220336" cy="3967219"/>
            </a:xfrm>
          </p:grpSpPr>
          <p:cxnSp>
            <p:nvCxnSpPr>
              <p:cNvPr id="89" name="Google Shape;89;p1"/>
              <p:cNvCxnSpPr/>
              <p:nvPr/>
            </p:nvCxnSpPr>
            <p:spPr>
              <a:xfrm flipH="1" rot="10800000">
                <a:off x="2599982" y="903383"/>
                <a:ext cx="220336" cy="18728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0" name="Google Shape;90;p1"/>
              <p:cNvCxnSpPr/>
              <p:nvPr/>
            </p:nvCxnSpPr>
            <p:spPr>
              <a:xfrm>
                <a:off x="2599982" y="1276122"/>
                <a:ext cx="220336" cy="112003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1" name="Google Shape;91;p1"/>
              <p:cNvCxnSpPr/>
              <p:nvPr/>
            </p:nvCxnSpPr>
            <p:spPr>
              <a:xfrm flipH="1" rot="10800000">
                <a:off x="2599982" y="1815947"/>
                <a:ext cx="220336" cy="18728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2" name="Google Shape;92;p1"/>
              <p:cNvCxnSpPr/>
              <p:nvPr/>
            </p:nvCxnSpPr>
            <p:spPr>
              <a:xfrm>
                <a:off x="2599982" y="2188686"/>
                <a:ext cx="220336" cy="112003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3" name="Google Shape;93;p1"/>
              <p:cNvCxnSpPr/>
              <p:nvPr/>
            </p:nvCxnSpPr>
            <p:spPr>
              <a:xfrm flipH="1" rot="10800000">
                <a:off x="2599982" y="2694541"/>
                <a:ext cx="220336" cy="18728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4" name="Google Shape;94;p1"/>
              <p:cNvCxnSpPr/>
              <p:nvPr/>
            </p:nvCxnSpPr>
            <p:spPr>
              <a:xfrm>
                <a:off x="2599982" y="3067280"/>
                <a:ext cx="220336" cy="112003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5" name="Google Shape;95;p1"/>
              <p:cNvCxnSpPr/>
              <p:nvPr/>
            </p:nvCxnSpPr>
            <p:spPr>
              <a:xfrm flipH="1" rot="10800000">
                <a:off x="2599982" y="3721405"/>
                <a:ext cx="220336" cy="18728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6" name="Google Shape;96;p1"/>
              <p:cNvCxnSpPr/>
              <p:nvPr/>
            </p:nvCxnSpPr>
            <p:spPr>
              <a:xfrm>
                <a:off x="2599982" y="4094144"/>
                <a:ext cx="220336" cy="112003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7" name="Google Shape;97;p1"/>
              <p:cNvCxnSpPr/>
              <p:nvPr/>
            </p:nvCxnSpPr>
            <p:spPr>
              <a:xfrm flipH="1" rot="10800000">
                <a:off x="2599982" y="4683315"/>
                <a:ext cx="220336" cy="18728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cxnSp>
          <p:nvCxnSpPr>
            <p:cNvPr id="98" name="Google Shape;98;p1"/>
            <p:cNvCxnSpPr/>
            <p:nvPr/>
          </p:nvCxnSpPr>
          <p:spPr>
            <a:xfrm>
              <a:off x="2599982" y="5056054"/>
              <a:ext cx="220336" cy="112003"/>
            </a:xfrm>
            <a:prstGeom prst="straightConnector1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aphicFrame>
        <p:nvGraphicFramePr>
          <p:cNvPr id="99" name="Google Shape;99;p1"/>
          <p:cNvGraphicFramePr/>
          <p:nvPr/>
        </p:nvGraphicFramePr>
        <p:xfrm>
          <a:off x="5950681" y="17627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{CF157FEC-0221-4BDD-8323-0C6E91C5451D}</a:tableStyleId>
              </a:tblPr>
              <a:tblGrid>
                <a:gridCol w="510875"/>
                <a:gridCol w="2175650"/>
              </a:tblGrid>
              <a:tr h="291925">
                <a:tc grid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Ceremony seats 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B9BD5"/>
                    </a:solidFill>
                  </a:tcPr>
                </a:tc>
                <a:tc hMerge="1"/>
              </a:tr>
              <a:tr h="4849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Seat no.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Guest Name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19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19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19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19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19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19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19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19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19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19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84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u="none" cap="none" strike="noStrike"/>
                        <a:t> </a:t>
                      </a:r>
                      <a:endParaRPr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84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u="none" cap="none" strike="noStrike"/>
                        <a:t> </a:t>
                      </a:r>
                      <a:endParaRPr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0" name="Google Shape;100;p1"/>
          <p:cNvSpPr/>
          <p:nvPr/>
        </p:nvSpPr>
        <p:spPr>
          <a:xfrm>
            <a:off x="4856163" y="1825625"/>
            <a:ext cx="28115280" cy="3596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4026999" y="4889421"/>
            <a:ext cx="5141100" cy="19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Ceremony seating plan</a:t>
            </a:r>
            <a:endParaRPr b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would recommend that you reserve the first few rows of seating allowing space for </a:t>
            </a: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those in your wedding party. </a:t>
            </a: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Best Man and anyone doing a reading will need to get out easily. You will stand for most of the ceremony and sit at the table to sign the register.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2" name="Google Shape;102;p1"/>
          <p:cNvGrpSpPr/>
          <p:nvPr/>
        </p:nvGrpSpPr>
        <p:grpSpPr>
          <a:xfrm>
            <a:off x="303525" y="4117846"/>
            <a:ext cx="2301860" cy="213377"/>
            <a:chOff x="247238" y="4799259"/>
            <a:chExt cx="2301860" cy="213377"/>
          </a:xfrm>
        </p:grpSpPr>
        <p:grpSp>
          <p:nvGrpSpPr>
            <p:cNvPr id="103" name="Google Shape;103;p1"/>
            <p:cNvGrpSpPr/>
            <p:nvPr/>
          </p:nvGrpSpPr>
          <p:grpSpPr>
            <a:xfrm>
              <a:off x="247238" y="4799259"/>
              <a:ext cx="1082234" cy="204692"/>
              <a:chOff x="139898" y="4461826"/>
              <a:chExt cx="1082234" cy="204692"/>
            </a:xfrm>
          </p:grpSpPr>
          <p:sp>
            <p:nvSpPr>
              <p:cNvPr id="104" name="Google Shape;104;p1"/>
              <p:cNvSpPr/>
              <p:nvPr/>
            </p:nvSpPr>
            <p:spPr>
              <a:xfrm>
                <a:off x="885415" y="4470511"/>
                <a:ext cx="336717" cy="196007"/>
              </a:xfrm>
              <a:prstGeom prst="rect">
                <a:avLst/>
              </a:prstGeom>
              <a:solidFill>
                <a:srgbClr val="9CC2E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>
                    <a:solidFill>
                      <a:schemeClr val="dk2"/>
                    </a:solidFill>
                    <a:latin typeface="Libre Baskerville"/>
                    <a:ea typeface="Libre Baskerville"/>
                    <a:cs typeface="Libre Baskerville"/>
                    <a:sym typeface="Libre Baskerville"/>
                  </a:rPr>
                  <a:t>3</a:t>
                </a:r>
                <a:endParaRPr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endParaRPr>
              </a:p>
            </p:txBody>
          </p:sp>
          <p:sp>
            <p:nvSpPr>
              <p:cNvPr id="105" name="Google Shape;105;p1"/>
              <p:cNvSpPr/>
              <p:nvPr/>
            </p:nvSpPr>
            <p:spPr>
              <a:xfrm>
                <a:off x="139898" y="4461826"/>
                <a:ext cx="336717" cy="196007"/>
              </a:xfrm>
              <a:prstGeom prst="rect">
                <a:avLst/>
              </a:prstGeom>
              <a:solidFill>
                <a:srgbClr val="9CC2E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>
                    <a:solidFill>
                      <a:schemeClr val="dk2"/>
                    </a:solidFill>
                    <a:latin typeface="Libre Baskerville"/>
                    <a:ea typeface="Libre Baskerville"/>
                    <a:cs typeface="Libre Baskerville"/>
                    <a:sym typeface="Libre Baskerville"/>
                  </a:rPr>
                  <a:t>1</a:t>
                </a:r>
                <a:endParaRPr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endParaRPr>
              </a:p>
            </p:txBody>
          </p:sp>
          <p:sp>
            <p:nvSpPr>
              <p:cNvPr id="106" name="Google Shape;106;p1"/>
              <p:cNvSpPr/>
              <p:nvPr/>
            </p:nvSpPr>
            <p:spPr>
              <a:xfrm>
                <a:off x="508172" y="4470511"/>
                <a:ext cx="336717" cy="196007"/>
              </a:xfrm>
              <a:prstGeom prst="rect">
                <a:avLst/>
              </a:prstGeom>
              <a:solidFill>
                <a:srgbClr val="9CC2E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>
                    <a:solidFill>
                      <a:schemeClr val="dk2"/>
                    </a:solidFill>
                    <a:latin typeface="Libre Baskerville"/>
                    <a:ea typeface="Libre Baskerville"/>
                    <a:cs typeface="Libre Baskerville"/>
                    <a:sym typeface="Libre Baskerville"/>
                  </a:rPr>
                  <a:t>2</a:t>
                </a:r>
                <a:endParaRPr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endParaRPr>
              </a:p>
            </p:txBody>
          </p:sp>
        </p:grpSp>
        <p:grpSp>
          <p:nvGrpSpPr>
            <p:cNvPr id="107" name="Google Shape;107;p1"/>
            <p:cNvGrpSpPr/>
            <p:nvPr/>
          </p:nvGrpSpPr>
          <p:grpSpPr>
            <a:xfrm>
              <a:off x="1413946" y="4807944"/>
              <a:ext cx="1135152" cy="204692"/>
              <a:chOff x="86980" y="4461826"/>
              <a:chExt cx="1135152" cy="204692"/>
            </a:xfrm>
          </p:grpSpPr>
          <p:sp>
            <p:nvSpPr>
              <p:cNvPr id="108" name="Google Shape;108;p1"/>
              <p:cNvSpPr/>
              <p:nvPr/>
            </p:nvSpPr>
            <p:spPr>
              <a:xfrm>
                <a:off x="885415" y="4470511"/>
                <a:ext cx="336717" cy="196007"/>
              </a:xfrm>
              <a:prstGeom prst="rect">
                <a:avLst/>
              </a:prstGeom>
              <a:solidFill>
                <a:srgbClr val="9CC2E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>
                    <a:solidFill>
                      <a:schemeClr val="dk2"/>
                    </a:solidFill>
                    <a:latin typeface="Libre Baskerville"/>
                    <a:ea typeface="Libre Baskerville"/>
                    <a:cs typeface="Libre Baskerville"/>
                    <a:sym typeface="Libre Baskerville"/>
                  </a:rPr>
                  <a:t>6</a:t>
                </a:r>
                <a:endParaRPr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endParaRPr>
              </a:p>
            </p:txBody>
          </p:sp>
          <p:sp>
            <p:nvSpPr>
              <p:cNvPr id="109" name="Google Shape;109;p1"/>
              <p:cNvSpPr/>
              <p:nvPr/>
            </p:nvSpPr>
            <p:spPr>
              <a:xfrm>
                <a:off x="86980" y="4461826"/>
                <a:ext cx="336717" cy="196007"/>
              </a:xfrm>
              <a:prstGeom prst="rect">
                <a:avLst/>
              </a:prstGeom>
              <a:solidFill>
                <a:srgbClr val="9CC2E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>
                    <a:solidFill>
                      <a:schemeClr val="dk2"/>
                    </a:solidFill>
                    <a:latin typeface="Libre Baskerville"/>
                    <a:ea typeface="Libre Baskerville"/>
                    <a:cs typeface="Libre Baskerville"/>
                    <a:sym typeface="Libre Baskerville"/>
                  </a:rPr>
                  <a:t>4</a:t>
                </a:r>
                <a:endParaRPr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endParaRPr>
              </a:p>
            </p:txBody>
          </p:sp>
          <p:sp>
            <p:nvSpPr>
              <p:cNvPr id="110" name="Google Shape;110;p1"/>
              <p:cNvSpPr/>
              <p:nvPr/>
            </p:nvSpPr>
            <p:spPr>
              <a:xfrm>
                <a:off x="496720" y="4470511"/>
                <a:ext cx="336717" cy="196007"/>
              </a:xfrm>
              <a:prstGeom prst="rect">
                <a:avLst/>
              </a:prstGeom>
              <a:solidFill>
                <a:srgbClr val="9CC2E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>
                    <a:solidFill>
                      <a:schemeClr val="dk2"/>
                    </a:solidFill>
                    <a:latin typeface="Libre Baskerville"/>
                    <a:ea typeface="Libre Baskerville"/>
                    <a:cs typeface="Libre Baskerville"/>
                    <a:sym typeface="Libre Baskerville"/>
                  </a:rPr>
                  <a:t>5</a:t>
                </a:r>
                <a:endParaRPr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endParaRPr>
              </a:p>
            </p:txBody>
          </p:sp>
        </p:grpSp>
      </p:grpSp>
      <p:grpSp>
        <p:nvGrpSpPr>
          <p:cNvPr id="111" name="Google Shape;111;p1"/>
          <p:cNvGrpSpPr/>
          <p:nvPr/>
        </p:nvGrpSpPr>
        <p:grpSpPr>
          <a:xfrm>
            <a:off x="303525" y="4523039"/>
            <a:ext cx="2304868" cy="213377"/>
            <a:chOff x="247238" y="4418831"/>
            <a:chExt cx="2304868" cy="213377"/>
          </a:xfrm>
        </p:grpSpPr>
        <p:grpSp>
          <p:nvGrpSpPr>
            <p:cNvPr id="112" name="Google Shape;112;p1"/>
            <p:cNvGrpSpPr/>
            <p:nvPr/>
          </p:nvGrpSpPr>
          <p:grpSpPr>
            <a:xfrm>
              <a:off x="247238" y="4418831"/>
              <a:ext cx="1082234" cy="204692"/>
              <a:chOff x="139898" y="4461826"/>
              <a:chExt cx="1082234" cy="204692"/>
            </a:xfrm>
          </p:grpSpPr>
          <p:sp>
            <p:nvSpPr>
              <p:cNvPr id="113" name="Google Shape;113;p1"/>
              <p:cNvSpPr/>
              <p:nvPr/>
            </p:nvSpPr>
            <p:spPr>
              <a:xfrm>
                <a:off x="885415" y="4470511"/>
                <a:ext cx="336717" cy="196007"/>
              </a:xfrm>
              <a:prstGeom prst="rect">
                <a:avLst/>
              </a:prstGeom>
              <a:solidFill>
                <a:srgbClr val="9CC2E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>
                    <a:solidFill>
                      <a:schemeClr val="dk2"/>
                    </a:solidFill>
                    <a:latin typeface="Libre Baskerville"/>
                    <a:ea typeface="Libre Baskerville"/>
                    <a:cs typeface="Libre Baskerville"/>
                    <a:sym typeface="Libre Baskerville"/>
                  </a:rPr>
                  <a:t>9</a:t>
                </a:r>
                <a:endParaRPr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endParaRPr>
              </a:p>
            </p:txBody>
          </p:sp>
          <p:sp>
            <p:nvSpPr>
              <p:cNvPr id="114" name="Google Shape;114;p1"/>
              <p:cNvSpPr/>
              <p:nvPr/>
            </p:nvSpPr>
            <p:spPr>
              <a:xfrm>
                <a:off x="139898" y="4461826"/>
                <a:ext cx="336717" cy="196007"/>
              </a:xfrm>
              <a:prstGeom prst="rect">
                <a:avLst/>
              </a:prstGeom>
              <a:solidFill>
                <a:srgbClr val="9CC2E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>
                    <a:solidFill>
                      <a:schemeClr val="dk2"/>
                    </a:solidFill>
                    <a:latin typeface="Libre Baskerville"/>
                    <a:ea typeface="Libre Baskerville"/>
                    <a:cs typeface="Libre Baskerville"/>
                    <a:sym typeface="Libre Baskerville"/>
                  </a:rPr>
                  <a:t>7</a:t>
                </a:r>
                <a:endParaRPr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endParaRPr>
              </a:p>
            </p:txBody>
          </p:sp>
          <p:sp>
            <p:nvSpPr>
              <p:cNvPr id="115" name="Google Shape;115;p1"/>
              <p:cNvSpPr/>
              <p:nvPr/>
            </p:nvSpPr>
            <p:spPr>
              <a:xfrm>
                <a:off x="508172" y="4470511"/>
                <a:ext cx="336717" cy="196007"/>
              </a:xfrm>
              <a:prstGeom prst="rect">
                <a:avLst/>
              </a:prstGeom>
              <a:solidFill>
                <a:srgbClr val="9CC2E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>
                    <a:solidFill>
                      <a:schemeClr val="dk2"/>
                    </a:solidFill>
                    <a:latin typeface="Libre Baskerville"/>
                    <a:ea typeface="Libre Baskerville"/>
                    <a:cs typeface="Libre Baskerville"/>
                    <a:sym typeface="Libre Baskerville"/>
                  </a:rPr>
                  <a:t>8</a:t>
                </a:r>
                <a:endParaRPr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endParaRPr>
              </a:p>
            </p:txBody>
          </p:sp>
        </p:grpSp>
        <p:grpSp>
          <p:nvGrpSpPr>
            <p:cNvPr id="116" name="Google Shape;116;p1"/>
            <p:cNvGrpSpPr/>
            <p:nvPr/>
          </p:nvGrpSpPr>
          <p:grpSpPr>
            <a:xfrm>
              <a:off x="1421519" y="4427515"/>
              <a:ext cx="1130587" cy="204693"/>
              <a:chOff x="139898" y="4461825"/>
              <a:chExt cx="1130587" cy="204693"/>
            </a:xfrm>
          </p:grpSpPr>
          <p:sp>
            <p:nvSpPr>
              <p:cNvPr id="117" name="Google Shape;117;p1"/>
              <p:cNvSpPr/>
              <p:nvPr/>
            </p:nvSpPr>
            <p:spPr>
              <a:xfrm>
                <a:off x="933768" y="4470511"/>
                <a:ext cx="336717" cy="196007"/>
              </a:xfrm>
              <a:prstGeom prst="rect">
                <a:avLst/>
              </a:prstGeom>
              <a:solidFill>
                <a:srgbClr val="9CC2E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>
                    <a:solidFill>
                      <a:schemeClr val="dk2"/>
                    </a:solidFill>
                    <a:latin typeface="Libre Baskerville"/>
                    <a:ea typeface="Libre Baskerville"/>
                    <a:cs typeface="Libre Baskerville"/>
                    <a:sym typeface="Libre Baskerville"/>
                  </a:rPr>
                  <a:t>12</a:t>
                </a:r>
                <a:endParaRPr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endParaRPr>
              </a:p>
            </p:txBody>
          </p:sp>
          <p:sp>
            <p:nvSpPr>
              <p:cNvPr id="118" name="Google Shape;118;p1"/>
              <p:cNvSpPr/>
              <p:nvPr/>
            </p:nvSpPr>
            <p:spPr>
              <a:xfrm>
                <a:off x="139898" y="4461826"/>
                <a:ext cx="336717" cy="196007"/>
              </a:xfrm>
              <a:prstGeom prst="rect">
                <a:avLst/>
              </a:prstGeom>
              <a:solidFill>
                <a:srgbClr val="9CC2E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>
                    <a:solidFill>
                      <a:schemeClr val="dk2"/>
                    </a:solidFill>
                    <a:latin typeface="Libre Baskerville"/>
                    <a:ea typeface="Libre Baskerville"/>
                    <a:cs typeface="Libre Baskerville"/>
                    <a:sym typeface="Libre Baskerville"/>
                  </a:rPr>
                  <a:t>10</a:t>
                </a:r>
                <a:endParaRPr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endParaRPr>
              </a:p>
            </p:txBody>
          </p:sp>
          <p:sp>
            <p:nvSpPr>
              <p:cNvPr id="119" name="Google Shape;119;p1"/>
              <p:cNvSpPr/>
              <p:nvPr/>
            </p:nvSpPr>
            <p:spPr>
              <a:xfrm>
                <a:off x="545073" y="4461825"/>
                <a:ext cx="336717" cy="196007"/>
              </a:xfrm>
              <a:prstGeom prst="rect">
                <a:avLst/>
              </a:prstGeom>
              <a:solidFill>
                <a:srgbClr val="9CC2E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>
                    <a:solidFill>
                      <a:schemeClr val="dk2"/>
                    </a:solidFill>
                    <a:latin typeface="Libre Baskerville"/>
                    <a:ea typeface="Libre Baskerville"/>
                    <a:cs typeface="Libre Baskerville"/>
                    <a:sym typeface="Libre Baskerville"/>
                  </a:rPr>
                  <a:t>11</a:t>
                </a:r>
                <a:endParaRPr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endParaRPr>
              </a:p>
            </p:txBody>
          </p:sp>
        </p:grpSp>
      </p:grpSp>
      <p:grpSp>
        <p:nvGrpSpPr>
          <p:cNvPr id="120" name="Google Shape;120;p1"/>
          <p:cNvGrpSpPr/>
          <p:nvPr/>
        </p:nvGrpSpPr>
        <p:grpSpPr>
          <a:xfrm>
            <a:off x="317370" y="1927007"/>
            <a:ext cx="2200228" cy="213377"/>
            <a:chOff x="254549" y="4045879"/>
            <a:chExt cx="2200228" cy="213377"/>
          </a:xfrm>
        </p:grpSpPr>
        <p:sp>
          <p:nvSpPr>
            <p:cNvPr id="121" name="Google Shape;121;p1"/>
            <p:cNvSpPr/>
            <p:nvPr/>
          </p:nvSpPr>
          <p:spPr>
            <a:xfrm>
              <a:off x="1000066" y="4054564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15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22" name="Google Shape;122;p1"/>
            <p:cNvSpPr/>
            <p:nvPr/>
          </p:nvSpPr>
          <p:spPr>
            <a:xfrm>
              <a:off x="254549" y="4045879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13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23" name="Google Shape;123;p1"/>
            <p:cNvSpPr/>
            <p:nvPr/>
          </p:nvSpPr>
          <p:spPr>
            <a:xfrm>
              <a:off x="622823" y="4054564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14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grpSp>
          <p:nvGrpSpPr>
            <p:cNvPr id="124" name="Google Shape;124;p1"/>
            <p:cNvGrpSpPr/>
            <p:nvPr/>
          </p:nvGrpSpPr>
          <p:grpSpPr>
            <a:xfrm>
              <a:off x="1372543" y="4054564"/>
              <a:ext cx="1082234" cy="204692"/>
              <a:chOff x="139898" y="4461826"/>
              <a:chExt cx="1082234" cy="204692"/>
            </a:xfrm>
          </p:grpSpPr>
          <p:sp>
            <p:nvSpPr>
              <p:cNvPr id="125" name="Google Shape;125;p1"/>
              <p:cNvSpPr/>
              <p:nvPr/>
            </p:nvSpPr>
            <p:spPr>
              <a:xfrm>
                <a:off x="885415" y="4470511"/>
                <a:ext cx="336717" cy="196007"/>
              </a:xfrm>
              <a:prstGeom prst="rect">
                <a:avLst/>
              </a:prstGeom>
              <a:solidFill>
                <a:srgbClr val="9CC2E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>
                    <a:solidFill>
                      <a:schemeClr val="dk2"/>
                    </a:solidFill>
                    <a:latin typeface="Libre Baskerville"/>
                    <a:ea typeface="Libre Baskerville"/>
                    <a:cs typeface="Libre Baskerville"/>
                    <a:sym typeface="Libre Baskerville"/>
                  </a:rPr>
                  <a:t>18</a:t>
                </a:r>
                <a:endParaRPr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endParaRPr>
              </a:p>
            </p:txBody>
          </p:sp>
          <p:sp>
            <p:nvSpPr>
              <p:cNvPr id="126" name="Google Shape;126;p1"/>
              <p:cNvSpPr/>
              <p:nvPr/>
            </p:nvSpPr>
            <p:spPr>
              <a:xfrm>
                <a:off x="139898" y="4461826"/>
                <a:ext cx="336717" cy="196007"/>
              </a:xfrm>
              <a:prstGeom prst="rect">
                <a:avLst/>
              </a:prstGeom>
              <a:solidFill>
                <a:srgbClr val="9CC2E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>
                    <a:solidFill>
                      <a:schemeClr val="dk2"/>
                    </a:solidFill>
                    <a:latin typeface="Libre Baskerville"/>
                    <a:ea typeface="Libre Baskerville"/>
                    <a:cs typeface="Libre Baskerville"/>
                    <a:sym typeface="Libre Baskerville"/>
                  </a:rPr>
                  <a:t>16</a:t>
                </a:r>
                <a:endParaRPr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endParaRPr>
              </a:p>
            </p:txBody>
          </p:sp>
          <p:sp>
            <p:nvSpPr>
              <p:cNvPr id="127" name="Google Shape;127;p1"/>
              <p:cNvSpPr/>
              <p:nvPr/>
            </p:nvSpPr>
            <p:spPr>
              <a:xfrm>
                <a:off x="508172" y="4470511"/>
                <a:ext cx="336717" cy="196007"/>
              </a:xfrm>
              <a:prstGeom prst="rect">
                <a:avLst/>
              </a:prstGeom>
              <a:solidFill>
                <a:srgbClr val="9CC2E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>
                    <a:solidFill>
                      <a:schemeClr val="dk2"/>
                    </a:solidFill>
                    <a:latin typeface="Libre Baskerville"/>
                    <a:ea typeface="Libre Baskerville"/>
                    <a:cs typeface="Libre Baskerville"/>
                    <a:sym typeface="Libre Baskerville"/>
                  </a:rPr>
                  <a:t>17</a:t>
                </a:r>
                <a:endParaRPr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endParaRPr>
              </a:p>
            </p:txBody>
          </p:sp>
        </p:grpSp>
      </p:grpSp>
      <p:grpSp>
        <p:nvGrpSpPr>
          <p:cNvPr id="128" name="Google Shape;128;p1"/>
          <p:cNvGrpSpPr/>
          <p:nvPr/>
        </p:nvGrpSpPr>
        <p:grpSpPr>
          <a:xfrm>
            <a:off x="321405" y="1574210"/>
            <a:ext cx="2200228" cy="213377"/>
            <a:chOff x="254549" y="4045879"/>
            <a:chExt cx="2200228" cy="213377"/>
          </a:xfrm>
        </p:grpSpPr>
        <p:sp>
          <p:nvSpPr>
            <p:cNvPr id="129" name="Google Shape;129;p1"/>
            <p:cNvSpPr/>
            <p:nvPr/>
          </p:nvSpPr>
          <p:spPr>
            <a:xfrm>
              <a:off x="1000066" y="4054564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21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30" name="Google Shape;130;p1"/>
            <p:cNvSpPr/>
            <p:nvPr/>
          </p:nvSpPr>
          <p:spPr>
            <a:xfrm>
              <a:off x="254549" y="4045879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19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31" name="Google Shape;131;p1"/>
            <p:cNvSpPr/>
            <p:nvPr/>
          </p:nvSpPr>
          <p:spPr>
            <a:xfrm>
              <a:off x="622823" y="4054564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20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grpSp>
          <p:nvGrpSpPr>
            <p:cNvPr id="132" name="Google Shape;132;p1"/>
            <p:cNvGrpSpPr/>
            <p:nvPr/>
          </p:nvGrpSpPr>
          <p:grpSpPr>
            <a:xfrm>
              <a:off x="1372543" y="4054564"/>
              <a:ext cx="1082234" cy="204692"/>
              <a:chOff x="139898" y="4461826"/>
              <a:chExt cx="1082234" cy="204692"/>
            </a:xfrm>
          </p:grpSpPr>
          <p:sp>
            <p:nvSpPr>
              <p:cNvPr id="133" name="Google Shape;133;p1"/>
              <p:cNvSpPr/>
              <p:nvPr/>
            </p:nvSpPr>
            <p:spPr>
              <a:xfrm>
                <a:off x="885415" y="4470511"/>
                <a:ext cx="336717" cy="196007"/>
              </a:xfrm>
              <a:prstGeom prst="rect">
                <a:avLst/>
              </a:prstGeom>
              <a:solidFill>
                <a:srgbClr val="9CC2E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>
                    <a:solidFill>
                      <a:schemeClr val="dk2"/>
                    </a:solidFill>
                    <a:latin typeface="Libre Baskerville"/>
                    <a:ea typeface="Libre Baskerville"/>
                    <a:cs typeface="Libre Baskerville"/>
                    <a:sym typeface="Libre Baskerville"/>
                  </a:rPr>
                  <a:t>24</a:t>
                </a:r>
                <a:endParaRPr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endParaRPr>
              </a:p>
            </p:txBody>
          </p:sp>
          <p:sp>
            <p:nvSpPr>
              <p:cNvPr id="134" name="Google Shape;134;p1"/>
              <p:cNvSpPr/>
              <p:nvPr/>
            </p:nvSpPr>
            <p:spPr>
              <a:xfrm>
                <a:off x="139898" y="4461826"/>
                <a:ext cx="336717" cy="196007"/>
              </a:xfrm>
              <a:prstGeom prst="rect">
                <a:avLst/>
              </a:prstGeom>
              <a:solidFill>
                <a:srgbClr val="9CC2E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>
                    <a:solidFill>
                      <a:schemeClr val="dk2"/>
                    </a:solidFill>
                    <a:latin typeface="Libre Baskerville"/>
                    <a:ea typeface="Libre Baskerville"/>
                    <a:cs typeface="Libre Baskerville"/>
                    <a:sym typeface="Libre Baskerville"/>
                  </a:rPr>
                  <a:t>22</a:t>
                </a:r>
                <a:endParaRPr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endParaRPr>
              </a:p>
            </p:txBody>
          </p:sp>
          <p:sp>
            <p:nvSpPr>
              <p:cNvPr id="135" name="Google Shape;135;p1"/>
              <p:cNvSpPr/>
              <p:nvPr/>
            </p:nvSpPr>
            <p:spPr>
              <a:xfrm>
                <a:off x="508172" y="4470511"/>
                <a:ext cx="336717" cy="196007"/>
              </a:xfrm>
              <a:prstGeom prst="rect">
                <a:avLst/>
              </a:prstGeom>
              <a:solidFill>
                <a:srgbClr val="9CC2E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>
                    <a:solidFill>
                      <a:schemeClr val="dk2"/>
                    </a:solidFill>
                    <a:latin typeface="Libre Baskerville"/>
                    <a:ea typeface="Libre Baskerville"/>
                    <a:cs typeface="Libre Baskerville"/>
                    <a:sym typeface="Libre Baskerville"/>
                  </a:rPr>
                  <a:t>23</a:t>
                </a:r>
                <a:endParaRPr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endParaRPr>
              </a:p>
            </p:txBody>
          </p:sp>
        </p:grpSp>
      </p:grpSp>
      <p:graphicFrame>
        <p:nvGraphicFramePr>
          <p:cNvPr id="136" name="Google Shape;136;p1"/>
          <p:cNvGraphicFramePr/>
          <p:nvPr/>
        </p:nvGraphicFramePr>
        <p:xfrm>
          <a:off x="9031323" y="18729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{CF157FEC-0221-4BDD-8323-0C6E91C5451D}</a:tableStyleId>
              </a:tblPr>
              <a:tblGrid>
                <a:gridCol w="552550"/>
                <a:gridCol w="2353150"/>
              </a:tblGrid>
              <a:tr h="239525">
                <a:tc grid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Ceremony seats 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B9BD5"/>
                    </a:solidFill>
                  </a:tcPr>
                </a:tc>
                <a:tc hMerge="1"/>
              </a:tr>
              <a:tr h="3979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Seat no.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Guest Name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87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u="none" cap="none" strike="noStrike"/>
                        <a:t> </a:t>
                      </a:r>
                      <a:endParaRPr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87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u="none" cap="none" strike="noStrike"/>
                        <a:t> </a:t>
                      </a:r>
                      <a:endParaRPr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87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u="none" cap="none" strike="noStrike"/>
                        <a:t>15</a:t>
                      </a:r>
                      <a:endParaRPr sz="10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87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u="none" cap="none" strike="noStrike"/>
                        <a:t>16</a:t>
                      </a:r>
                      <a:endParaRPr sz="10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87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u="none" cap="none" strike="noStrike"/>
                        <a:t>17</a:t>
                      </a:r>
                      <a:endParaRPr sz="10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87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u="none" cap="none" strike="noStrike"/>
                        <a:t>18</a:t>
                      </a:r>
                      <a:endParaRPr sz="10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87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u="none" cap="none" strike="noStrike"/>
                        <a:t>19</a:t>
                      </a:r>
                      <a:endParaRPr sz="10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87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u="none" cap="none" strike="noStrike"/>
                        <a:t>20</a:t>
                      </a:r>
                      <a:endParaRPr sz="10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87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u="none" cap="none" strike="noStrike"/>
                        <a:t>21</a:t>
                      </a:r>
                      <a:endParaRPr sz="10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87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u="none" cap="none" strike="noStrike"/>
                        <a:t>22</a:t>
                      </a:r>
                      <a:endParaRPr sz="10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87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u="none" cap="none" strike="noStrike"/>
                        <a:t>23</a:t>
                      </a:r>
                      <a:endParaRPr sz="10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87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u="none" cap="none" strike="noStrike"/>
                        <a:t>24</a:t>
                      </a:r>
                      <a:endParaRPr sz="10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2022-11-21T12:41:21Z</dcterms:created>
  <dc:creator>weddings@dodmoorhouse.co.uk</dc:creator>
</cp:coreProperties>
</file>